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l-G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707" autoAdjust="0"/>
  </p:normalViewPr>
  <p:slideViewPr>
    <p:cSldViewPr>
      <p:cViewPr varScale="1">
        <p:scale>
          <a:sx n="88" d="100"/>
          <a:sy n="88" d="100"/>
        </p:scale>
        <p:origin x="-106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Straight Connector 4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15E4AE52-0089-4DF8-A9CB-4E4E6535C8E6}" type="datetimeFigureOut">
              <a:rPr lang="el-GR"/>
              <a:pPr>
                <a:defRPr/>
              </a:pPr>
              <a:t>31/10/2010</a:t>
            </a:fld>
            <a:endParaRPr lang="el-GR"/>
          </a:p>
        </p:txBody>
      </p:sp>
      <p:sp>
        <p:nvSpPr>
          <p:cNvPr id="7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el-GR"/>
          </a:p>
        </p:txBody>
      </p:sp>
      <p:sp>
        <p:nvSpPr>
          <p:cNvPr id="8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93A14C55-3E2B-4F71-A79A-A2C79CD357F8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6A5B0-D470-4D6F-AAF8-E3950054F656}" type="datetimeFigureOut">
              <a:rPr lang="el-GR"/>
              <a:pPr>
                <a:defRPr/>
              </a:pPr>
              <a:t>31/10/2010</a:t>
            </a:fld>
            <a:endParaRPr lang="el-G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8C078-97F4-4447-837A-D2ECB2C204B9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A05A9AF8-C6D7-45F7-983D-45AE79DC270A}" type="datetimeFigureOut">
              <a:rPr lang="el-GR"/>
              <a:pPr>
                <a:defRPr/>
              </a:pPr>
              <a:t>31/10/2010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E6B4792-A214-4BE5-A789-42D7C36F045C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96791-3870-4A0D-AE95-0A550F89BAD5}" type="datetimeFigureOut">
              <a:rPr lang="el-GR"/>
              <a:pPr>
                <a:defRPr/>
              </a:pPr>
              <a:t>31/10/2010</a:t>
            </a:fld>
            <a:endParaRPr lang="el-GR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ABFF5F-C44B-4429-871C-AA7E1FEA68D0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FB948-7CF7-40E2-A969-99BA4B9C632D}" type="datetimeFigureOut">
              <a:rPr lang="el-GR"/>
              <a:pPr>
                <a:defRPr/>
              </a:pPr>
              <a:t>31/10/2010</a:t>
            </a:fld>
            <a:endParaRPr lang="el-GR"/>
          </a:p>
        </p:txBody>
      </p:sp>
      <p:sp>
        <p:nvSpPr>
          <p:cNvPr id="8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9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0CD0A-5926-4BBB-BA43-C32C2CDDBF13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228820-E1E6-4A7D-89C5-0841D157BAF1}" type="datetimeFigureOut">
              <a:rPr lang="el-GR"/>
              <a:pPr>
                <a:defRPr/>
              </a:pPr>
              <a:t>31/10/2010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5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566AC-E4A9-4533-B51F-79F60B0C9010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4CD13-E045-462B-87F6-4F1466733B0E}" type="datetimeFigureOut">
              <a:rPr lang="el-GR"/>
              <a:pPr>
                <a:defRPr/>
              </a:pPr>
              <a:t>31/10/2010</a:t>
            </a:fld>
            <a:endParaRPr lang="el-GR"/>
          </a:p>
        </p:txBody>
      </p:sp>
      <p:sp>
        <p:nvSpPr>
          <p:cNvPr id="3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4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D960F-09A3-4C3C-9C46-D788111CB2A6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968359-28AE-46D0-B2EF-75CE79995101}" type="datetimeFigureOut">
              <a:rPr lang="el-GR"/>
              <a:pPr>
                <a:defRPr/>
              </a:pPr>
              <a:t>31/10/2010</a:t>
            </a:fld>
            <a:endParaRPr lang="el-GR"/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7076DC-7398-4405-A353-DAE12F995C5F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F7A34AD-4547-4012-B77E-BB7E1D2BE008}" type="datetimeFigureOut">
              <a:rPr lang="el-GR"/>
              <a:pPr>
                <a:defRPr/>
              </a:pPr>
              <a:t>31/10/2010</a:t>
            </a:fld>
            <a:endParaRPr lang="el-GR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l-GR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5033636-56FB-4A69-92DC-714D814B0ED9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EF9B2-49C0-4563-B3FD-CFCB0FFCA232}" type="datetimeFigureOut">
              <a:rPr lang="el-GR"/>
              <a:pPr>
                <a:defRPr/>
              </a:pPr>
              <a:t>31/10/2010</a:t>
            </a:fld>
            <a:endParaRPr lang="el-GR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ABBBA5-237A-4123-9F61-4B262FBD54D5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4BAB1A8-D4AA-49C7-9859-BE7A7C42F49D}" type="datetimeFigureOut">
              <a:rPr lang="el-GR"/>
              <a:pPr>
                <a:defRPr/>
              </a:pPr>
              <a:t>31/10/2010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D26DD7E9-5881-4414-8EA0-AFCC1F6E2DF7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30" name="Text Placeholder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541BE631-E131-492A-96DA-C36B11E9A1E3}" type="datetimeFigureOut">
              <a:rPr lang="el-GR"/>
              <a:pPr>
                <a:defRPr/>
              </a:pPr>
              <a:t>31/10/2010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endParaRPr lang="el-G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 smtClean="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F7AB4FE6-F029-4272-9990-4598F2010539}" type="slidenum">
              <a:rPr lang="el-GR"/>
              <a:pPr>
                <a:defRPr/>
              </a:pPr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88" r:id="rId2"/>
    <p:sldLayoutId id="2147483696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7" r:id="rId9"/>
    <p:sldLayoutId id="2147483694" r:id="rId10"/>
    <p:sldLayoutId id="214748369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fontAlgn="base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fontAlgn="base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fontAlgn="base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This</a:t>
            </a:r>
            <a:endParaRPr lang="el-GR" dirty="0"/>
          </a:p>
        </p:txBody>
      </p:sp>
      <p:sp>
        <p:nvSpPr>
          <p:cNvPr id="6147" name="Subtitle 2"/>
          <p:cNvSpPr>
            <a:spLocks noGrp="1"/>
          </p:cNvSpPr>
          <p:nvPr>
            <p:ph type="subTitle" idx="1"/>
          </p:nvPr>
        </p:nvSpPr>
        <p:spPr>
          <a:xfrm>
            <a:off x="3354388" y="3540125"/>
            <a:ext cx="5114925" cy="1101725"/>
          </a:xfrm>
        </p:spPr>
        <p:txBody>
          <a:bodyPr/>
          <a:lstStyle/>
          <a:p>
            <a:endParaRPr lang="el-G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This is a</a:t>
            </a:r>
            <a:endParaRPr lang="el-GR" dirty="0"/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3354388" y="3540125"/>
            <a:ext cx="5114925" cy="1101725"/>
          </a:xfrm>
        </p:spPr>
        <p:txBody>
          <a:bodyPr/>
          <a:lstStyle/>
          <a:p>
            <a:endParaRPr lang="el-GR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This is a PPT</a:t>
            </a:r>
            <a:endParaRPr lang="el-GR" dirty="0"/>
          </a:p>
        </p:txBody>
      </p:sp>
      <p:sp>
        <p:nvSpPr>
          <p:cNvPr id="8195" name="Subtitle 2"/>
          <p:cNvSpPr>
            <a:spLocks noGrp="1"/>
          </p:cNvSpPr>
          <p:nvPr>
            <p:ph type="subTitle" idx="1"/>
          </p:nvPr>
        </p:nvSpPr>
        <p:spPr>
          <a:xfrm>
            <a:off x="3354388" y="3540125"/>
            <a:ext cx="5114925" cy="1101725"/>
          </a:xfrm>
        </p:spPr>
        <p:txBody>
          <a:bodyPr/>
          <a:lstStyle/>
          <a:p>
            <a:endParaRPr lang="el-GR" smtClean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This is a PPT test!</a:t>
            </a:r>
            <a:endParaRPr lang="el-GR" dirty="0"/>
          </a:p>
        </p:txBody>
      </p:sp>
      <p:sp>
        <p:nvSpPr>
          <p:cNvPr id="9219" name="Subtitle 2"/>
          <p:cNvSpPr>
            <a:spLocks noGrp="1"/>
          </p:cNvSpPr>
          <p:nvPr>
            <p:ph type="subTitle" idx="1"/>
          </p:nvPr>
        </p:nvSpPr>
        <p:spPr>
          <a:xfrm>
            <a:off x="3354388" y="3540125"/>
            <a:ext cx="5114925" cy="1101725"/>
          </a:xfrm>
        </p:spPr>
        <p:txBody>
          <a:bodyPr/>
          <a:lstStyle/>
          <a:p>
            <a:endParaRPr lang="el-GR" smtClean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pulent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</TotalTime>
  <Words>14</Words>
  <Application>Microsoft Office PowerPoint</Application>
  <PresentationFormat>On-screen Show (4:3)</PresentationFormat>
  <Paragraphs>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Trebuchet MS</vt:lpstr>
      <vt:lpstr>Arial</vt:lpstr>
      <vt:lpstr>Wingdings 2</vt:lpstr>
      <vt:lpstr>Wingdings</vt:lpstr>
      <vt:lpstr>Calibri</vt:lpstr>
      <vt:lpstr>Opulent</vt:lpstr>
      <vt:lpstr>This</vt:lpstr>
      <vt:lpstr>This is a</vt:lpstr>
      <vt:lpstr>This is a PPT</vt:lpstr>
      <vt:lpstr>This is a PPT test!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</dc:title>
  <dc:creator>SM</dc:creator>
  <cp:lastModifiedBy>SM</cp:lastModifiedBy>
  <cp:revision>1</cp:revision>
  <dcterms:created xsi:type="dcterms:W3CDTF">2010-10-31T18:43:35Z</dcterms:created>
  <dcterms:modified xsi:type="dcterms:W3CDTF">2010-10-31T18:54:40Z</dcterms:modified>
</cp:coreProperties>
</file>